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304" r:id="rId48"/>
    <p:sldId id="287" r:id="rId49"/>
    <p:sldId id="305" r:id="rId50"/>
    <p:sldId id="306" r:id="rId51"/>
    <p:sldId id="307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288" r:id="rId64"/>
    <p:sldId id="320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53" d="100"/>
          <a:sy n="53" d="100"/>
        </p:scale>
        <p:origin x="96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7T10:07:41.0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3,'68'-1,"-26"0,-1 1,1 2,-1 1,59 14,-55-8,1-1,60 2,-27-3,-49-3,46 14,-47-11,46 7,-46-11,9 1,72 16,-65-10,1-1,0-2,55 0,143-9,-94-1,612 3,-720 2,1 2,65 16,-58-10,62 5,401-11,-263-7,459 3,-665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7T10:07:41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7T10:08:54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03DC-6A10-F184-A450-12F47A6B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6DD7A-ABFB-1886-BF54-D81585F3E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BE44-C38F-AB80-7F26-A0F45120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0D735-FF32-B7AC-E749-FB42685A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A27D7-078D-2AAD-2EBE-A5ABD8DE3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7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AF2B-A7C4-8279-80C2-A7FE0DC3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6E96F-D8AB-962E-DE85-2F643FC15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D6C56-999F-59CC-1273-A58A9BD1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68629-934D-1F01-2DA1-79D51150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12CBA-2937-958C-1565-A089612E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69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1AA5A9-DCA3-76F2-61C4-4274556F2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784C8-F359-0B6B-536A-4BFCC35E6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F55A-C625-BAD7-C3EB-3EA44F99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5700-15CA-3F1E-32C8-FED76B0E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0BB49-3320-2235-F48E-4D788323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0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BFB-0766-97C2-E48E-488D0F05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8E06-5402-E6C3-AB28-C261B4653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1316A-5BEF-6574-774B-DF832690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9BD99-B165-9374-053B-F1D2B00A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4084-D28A-C418-E23B-8AF19685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9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B6DF-0D93-E442-5A01-2C4A1161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FE42B-BA60-3B16-13EA-813AB3164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E114-8F5C-BFCD-D53F-66985332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2BA82-62EE-3045-20C2-B39575A2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86B9F-6B8F-4436-0840-C957817A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3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13F5-B2A3-2205-2E51-7D04B742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B9C4-1994-8554-0875-610B38C9D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9AC4B-15B9-C1BF-7DB9-CD8D35778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4846-2F6A-20C5-F4D8-BF5AC164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3C55C-D338-52B8-39BF-D674815E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EF741-684D-6A7A-1D2A-7051FB3EF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33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FA3C-073E-AA70-6363-6EC0584A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2725F-83FA-1DD8-83A5-8A318E22A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A6839-E3E0-AE0E-26C6-C9AA2C98F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762CD-BA31-0783-519A-3E90B7489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EBD31-DA72-AE04-CE59-82B86653C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0C391-33F4-7F0B-4FB7-85D56416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E67B7-6E4B-A73B-6B6F-66141A47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25BAB-0E8E-5814-6CF9-3D42A358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6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3194-0418-E342-30B9-175D143E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7EE0EA-E644-61EB-2A04-E6DC704A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6B74C-213C-EB1A-0092-88E7C775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3602E-4C86-3760-BDF4-E9387FE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65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79ABD-1A05-F7B7-545D-62ECD94A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9DBB6-4C7A-286F-D5CC-D97013B7B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91584-0874-F32D-23B6-1F9E7392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0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328-A94D-1BBC-9202-74E53EED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06F8-A00E-3BB8-4D19-5EF0E868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26CF1-039F-6342-E07B-2A3FB3FF6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C8639-FE2C-E80B-0D3C-BE72F9BD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A8710-D420-83BE-74B8-1029C581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D66BC-7A81-633D-959F-827E749F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40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B95F-40F6-1327-BD54-CE81520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9446C-236F-A500-D5B6-7E65958BE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8AEBB6-86D3-78DD-964B-78AD2986C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A2CAA-586E-5432-6FB8-51C7DA6F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B02F1-DC31-0F37-6C06-4130AE18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1D6CC-AA9F-C650-29AC-DEA571FB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0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BFBF79-DA93-7F5C-DC98-12C13A311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18E9B-DB7B-A269-3400-0B3358920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373D7-FCCF-1AA9-FD56-0E0524600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4ED54-2574-4605-B75C-5C58EF7BABA8}" type="datetimeFigureOut">
              <a:rPr lang="zh-CN" altLang="en-US" smtClean="0"/>
              <a:t>2022/5/18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4FF6-3B12-6590-6D90-87DE01938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573DB-1BC9-75B3-7F3C-0E3FD091D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2099E-A219-460D-9B13-B649B09D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7.png"/><Relationship Id="rId7" Type="http://schemas.openxmlformats.org/officeDocument/2006/relationships/image" Target="../media/image3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9.png"/><Relationship Id="rId5" Type="http://schemas.openxmlformats.org/officeDocument/2006/relationships/image" Target="../media/image320.png"/><Relationship Id="rId10" Type="http://schemas.openxmlformats.org/officeDocument/2006/relationships/image" Target="../media/image48.png"/><Relationship Id="rId4" Type="http://schemas.openxmlformats.org/officeDocument/2006/relationships/customXml" Target="../ink/ink1.xml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F68-092E-F900-5ACA-EC201983C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Module 1 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268E-27E0-5AD9-D195-1454AA3F8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17/05/2022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3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F0916-1505-68CC-5371-3BE21DF1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918812"/>
            <a:ext cx="876422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72F29-473E-08E4-0353-2441706F8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261760"/>
            <a:ext cx="7344800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9406F-AF5F-5C81-2DDB-07324D46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971207"/>
            <a:ext cx="8735644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8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87B68-42E3-E009-73A3-841B6E1A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1780945"/>
            <a:ext cx="8173591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70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0B832-10C7-AE5E-6F21-84F11230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6" y="645256"/>
            <a:ext cx="9773795" cy="5923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C7C4E-5BA4-C10B-557D-89F42A29077B}"/>
              </a:ext>
            </a:extLst>
          </p:cNvPr>
          <p:cNvSpPr txBox="1"/>
          <p:nvPr/>
        </p:nvSpPr>
        <p:spPr>
          <a:xfrm>
            <a:off x="10533888" y="3429000"/>
            <a:ext cx="13917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 is same as components, we say Rn has n components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74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C6B20-2E2B-661F-7F2F-C10A96E3A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51" y="1018838"/>
            <a:ext cx="893569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86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6612A-73BC-9703-C4FD-9A9FACD8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85" y="890233"/>
            <a:ext cx="5401429" cy="507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84009-739F-1014-960E-3B9F08F4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268" y="2200581"/>
            <a:ext cx="3334215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9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5B23C-2CA8-8788-8C1C-3D4686B8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6" y="567819"/>
            <a:ext cx="721143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7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DC675-003B-72B1-BB45-ABC282EF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09" y="453615"/>
            <a:ext cx="885948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7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C9649-DAA6-4D7E-C77A-A0923F64F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1018838"/>
            <a:ext cx="8164064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1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F4093-C2E5-0CBE-2EB2-877F58A5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2" y="0"/>
            <a:ext cx="9656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B8AE5-B9B5-0DB7-B122-3087E564F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033128"/>
            <a:ext cx="7916380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19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FA668-F72A-6EE6-4CD8-B78772EC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2" y="1075996"/>
            <a:ext cx="881185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3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FA26C-EED9-1F3C-D3FD-91B39F41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7" y="221398"/>
            <a:ext cx="10902363" cy="60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7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9F560-4400-8E6A-DDD6-4B9FBA51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0" y="0"/>
            <a:ext cx="4982270" cy="2867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D555F-1B4C-FB92-9ED4-403D75CF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08" y="1932123"/>
            <a:ext cx="784969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2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1C746-91AC-221D-098A-2F9DF54D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3" y="462918"/>
            <a:ext cx="5763429" cy="2676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5499E-2E23-04BF-C73F-0238E3C05283}"/>
              </a:ext>
            </a:extLst>
          </p:cNvPr>
          <p:cNvSpPr txBox="1"/>
          <p:nvPr/>
        </p:nvSpPr>
        <p:spPr>
          <a:xfrm>
            <a:off x="1719072" y="4041648"/>
            <a:ext cx="583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matrix, 2 rows * 3 columns, N-dimensional matrix,  n=3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44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701A8-E200-9DDC-598B-7B314734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0" y="351995"/>
            <a:ext cx="8575422" cy="4140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4CB1AF-FC6A-BD41-D03D-24718DD3CC67}"/>
              </a:ext>
            </a:extLst>
          </p:cNvPr>
          <p:cNvSpPr txBox="1"/>
          <p:nvPr/>
        </p:nvSpPr>
        <p:spPr>
          <a:xfrm>
            <a:off x="1207008" y="4937760"/>
            <a:ext cx="206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vector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1710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B99C0-E276-404B-9A48-504C529E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1" y="361187"/>
            <a:ext cx="9929849" cy="45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3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6081D-1C4D-965A-A912-37F7E46D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8" y="456785"/>
            <a:ext cx="516327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500FD-7848-6CE3-044D-816DEFEB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" y="0"/>
            <a:ext cx="12149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4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37A7C-F756-AF9A-0C30-A0ACB133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113837"/>
            <a:ext cx="10526594" cy="663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6F690-4AC5-38C8-BB73-7AE86353D33B}"/>
              </a:ext>
            </a:extLst>
          </p:cNvPr>
          <p:cNvSpPr txBox="1"/>
          <p:nvPr/>
        </p:nvSpPr>
        <p:spPr>
          <a:xfrm>
            <a:off x="8083296" y="5321808"/>
            <a:ext cx="3255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need it for principal analysis, like we have one thousand columns, then we can get the best minimal columns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02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9A35E-698B-3046-1008-5D919214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52" y="0"/>
            <a:ext cx="863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2E2E1-FAC6-01DD-BA0E-7080A9B6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32863"/>
            <a:ext cx="11793596" cy="6792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9A9C-7116-D208-882B-2F6E466A3775}"/>
              </a:ext>
            </a:extLst>
          </p:cNvPr>
          <p:cNvSpPr txBox="1"/>
          <p:nvPr/>
        </p:nvSpPr>
        <p:spPr>
          <a:xfrm>
            <a:off x="8229600" y="3986784"/>
            <a:ext cx="298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Coumns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55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D4C52-C9C8-2B24-F732-0E950D84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31" y="0"/>
            <a:ext cx="10490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82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8F74-3957-3414-5D41-4087D794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78" y="0"/>
            <a:ext cx="115180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4BA96-ABCF-20FE-4B1A-6F245AC8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164" y="4765537"/>
            <a:ext cx="2407857" cy="18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E80A9-6FC1-235D-59E5-CB0513A2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4284"/>
            <a:ext cx="10021699" cy="6849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F3CCA-1DA5-76EC-B90C-1B682DE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02" y="0"/>
            <a:ext cx="4985420" cy="190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08F63-DA8E-66C5-B454-E45466FEBAC9}"/>
              </a:ext>
            </a:extLst>
          </p:cNvPr>
          <p:cNvSpPr txBox="1"/>
          <p:nvPr/>
        </p:nvSpPr>
        <p:spPr>
          <a:xfrm>
            <a:off x="2267712" y="5797296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we have a customer have A feature, we also have a customer have B, then if we meet somebody between A and B, it is potential Customer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3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C6CB0-6471-33D7-9AA5-4A85D2F5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4284"/>
            <a:ext cx="10136015" cy="6849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5557A-527C-E0C5-B374-23C66AC9AA67}"/>
              </a:ext>
            </a:extLst>
          </p:cNvPr>
          <p:cNvSpPr txBox="1"/>
          <p:nvPr/>
        </p:nvSpPr>
        <p:spPr>
          <a:xfrm>
            <a:off x="6345936" y="585216"/>
            <a:ext cx="325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Dimensions are features, if we call 3D, we say we have 3 features, 3 columns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8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41AF0-C70B-3E23-5835-3DE8B2F6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2" y="145188"/>
            <a:ext cx="9636196" cy="6392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BA05B-E68F-C72E-4D2A-8A776695EA3C}"/>
              </a:ext>
            </a:extLst>
          </p:cNvPr>
          <p:cNvSpPr txBox="1"/>
          <p:nvPr/>
        </p:nvSpPr>
        <p:spPr>
          <a:xfrm>
            <a:off x="3547872" y="2834640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 a vector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08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83D09-13DD-C0B1-24DA-79ED578D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0" y="242156"/>
            <a:ext cx="9894579" cy="597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707BD-17B8-5DE4-DAD7-2C1FD2E9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911" y="1627472"/>
            <a:ext cx="261974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45AC2-24E6-1664-67CD-0909CA2D9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7" y="448852"/>
            <a:ext cx="8364117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41918-BDBA-50BE-A19C-772C7BB4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5" y="330362"/>
            <a:ext cx="6487430" cy="4953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996B7-167F-659D-DDFC-79CC3668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955" y="673709"/>
            <a:ext cx="4677428" cy="18004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2B745B-E020-C1F3-E7CF-7C812A255BB8}"/>
                  </a:ext>
                </a:extLst>
              </p14:cNvPr>
              <p14:cNvContentPartPr/>
              <p14:nvPr/>
            </p14:nvContentPartPr>
            <p14:xfrm>
              <a:off x="1535832" y="2284704"/>
              <a:ext cx="1534680" cy="75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2B745B-E020-C1F3-E7CF-7C812A255B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1832" y="2177064"/>
                <a:ext cx="1642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92531A-D63E-9186-2A2C-666552EE82B4}"/>
                  </a:ext>
                </a:extLst>
              </p14:cNvPr>
              <p14:cNvContentPartPr/>
              <p14:nvPr/>
            </p14:nvContentPartPr>
            <p14:xfrm>
              <a:off x="4863672" y="-259761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92531A-D63E-9186-2A2C-666552EE82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032" y="-27056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781293A-5D73-BE09-00A7-F1E8F7760235}"/>
                  </a:ext>
                </a:extLst>
              </p14:cNvPr>
              <p14:cNvContentPartPr/>
              <p14:nvPr/>
            </p14:nvContentPartPr>
            <p14:xfrm>
              <a:off x="7808472" y="340106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781293A-5D73-BE09-00A7-F1E8F77602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54472" y="3293424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DE827D5-C9B9-D0BD-89AE-ED52AA3AA2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553" y="2650222"/>
            <a:ext cx="2429214" cy="2457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049FDA-A6AF-B6D3-936E-D051BCC4B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744" y="4174235"/>
            <a:ext cx="2953162" cy="2219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51BC89-6B64-11FE-A632-C6F2E64E78A0}"/>
              </a:ext>
            </a:extLst>
          </p:cNvPr>
          <p:cNvSpPr txBox="1"/>
          <p:nvPr/>
        </p:nvSpPr>
        <p:spPr>
          <a:xfrm>
            <a:off x="2523744" y="4626864"/>
            <a:ext cx="124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 means row1, column2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D54583-79AD-7D6E-ABD7-CFC19F7CB12A}"/>
              </a:ext>
            </a:extLst>
          </p:cNvPr>
          <p:cNvSpPr txBox="1"/>
          <p:nvPr/>
        </p:nvSpPr>
        <p:spPr>
          <a:xfrm>
            <a:off x="287744" y="6527638"/>
            <a:ext cx="426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 means, row2, column1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51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33AA7-3D5C-3787-F81E-10F79C950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2" y="0"/>
            <a:ext cx="707806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2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D2340-5DD0-554C-F887-28F57825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6" y="0"/>
            <a:ext cx="105849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3A18F-0E74-54EC-B8A3-4CAA9F0FDF50}"/>
              </a:ext>
            </a:extLst>
          </p:cNvPr>
          <p:cNvSpPr txBox="1"/>
          <p:nvPr/>
        </p:nvSpPr>
        <p:spPr>
          <a:xfrm>
            <a:off x="6312310" y="1644134"/>
            <a:ext cx="4247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Very important to ML and AI, deep learning is based on this, how to save or calculate pictures on </a:t>
            </a:r>
            <a:r>
              <a:rPr lang="en-US" altLang="zh-CN" dirty="0" err="1"/>
              <a:t>mathetics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D9CBB-74AA-454D-6774-78673FCB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10" y="3714059"/>
            <a:ext cx="492511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4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8BFF9-13D1-AF71-01F9-84C39F5F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3" y="370171"/>
            <a:ext cx="9326823" cy="635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72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72CE1-3A10-66D3-96DA-35E17DDB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81" y="202346"/>
            <a:ext cx="8230749" cy="4953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E6498C-D563-DAF9-1FE4-4E247A81A5C8}"/>
              </a:ext>
            </a:extLst>
          </p:cNvPr>
          <p:cNvSpPr txBox="1"/>
          <p:nvPr/>
        </p:nvSpPr>
        <p:spPr>
          <a:xfrm>
            <a:off x="6784848" y="768096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What is the benefit in ML of determinant of a Matrix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0A92-3275-61C9-80DC-DADA188E1BF1}"/>
              </a:ext>
            </a:extLst>
          </p:cNvPr>
          <p:cNvSpPr txBox="1"/>
          <p:nvPr/>
        </p:nvSpPr>
        <p:spPr>
          <a:xfrm>
            <a:off x="1444752" y="530114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These operations are creating features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23E5-3412-577E-AB6D-9683B6364E34}"/>
              </a:ext>
            </a:extLst>
          </p:cNvPr>
          <p:cNvSpPr txBox="1"/>
          <p:nvPr/>
        </p:nvSpPr>
        <p:spPr>
          <a:xfrm>
            <a:off x="512064" y="5815583"/>
            <a:ext cx="11533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machine learning, so the result is not normal, perhaps the data is not normal, maybe because the value is too small compared with </a:t>
            </a:r>
            <a:r>
              <a:rPr lang="en-US" altLang="zh-CN" dirty="0" err="1"/>
              <a:t>others,like</a:t>
            </a:r>
            <a:r>
              <a:rPr lang="en-US" altLang="zh-CN" dirty="0"/>
              <a:t> house showing millions, but another one only have 0.1), we should transform every to normal for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84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74A9-6450-1D1A-AC5B-9B3F65BA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76" y="232630"/>
            <a:ext cx="6430272" cy="5039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4DF07-2681-D086-ADA8-6673810390A2}"/>
              </a:ext>
            </a:extLst>
          </p:cNvPr>
          <p:cNvSpPr txBox="1"/>
          <p:nvPr/>
        </p:nvSpPr>
        <p:spPr>
          <a:xfrm>
            <a:off x="7662672" y="676656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Any matrix multiply vectors, there is no difference.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6D5F3-9E60-358E-5A6B-2157CBC0EA5B}"/>
              </a:ext>
            </a:extLst>
          </p:cNvPr>
          <p:cNvSpPr txBox="1"/>
          <p:nvPr/>
        </p:nvSpPr>
        <p:spPr>
          <a:xfrm>
            <a:off x="7370064" y="1792224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What’s the benefit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481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088A1-9D73-8B8C-478D-B3298B7B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9" y="0"/>
            <a:ext cx="6420746" cy="5039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B3A32-FCF2-B8F4-E08F-82A864EDB68B}"/>
              </a:ext>
            </a:extLst>
          </p:cNvPr>
          <p:cNvSpPr txBox="1"/>
          <p:nvPr/>
        </p:nvSpPr>
        <p:spPr>
          <a:xfrm>
            <a:off x="7132320" y="4572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Good solution for </a:t>
            </a:r>
            <a:r>
              <a:rPr lang="en-US" altLang="zh-CN" dirty="0" err="1"/>
              <a:t>optimisation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89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26B63-E9A0-F11F-CCA4-A0466EAE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203875"/>
            <a:ext cx="7763958" cy="4877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668A18-2730-CD92-E832-058D38105740}"/>
              </a:ext>
            </a:extLst>
          </p:cNvPr>
          <p:cNvSpPr txBox="1"/>
          <p:nvPr/>
        </p:nvSpPr>
        <p:spPr>
          <a:xfrm>
            <a:off x="1572768" y="5907024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 features of the customer, x is the new customer, can we make a model to see that customer is in what class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DD220-95E8-9428-A1BD-BAC2614BF459}"/>
              </a:ext>
            </a:extLst>
          </p:cNvPr>
          <p:cNvSpPr txBox="1"/>
          <p:nvPr/>
        </p:nvSpPr>
        <p:spPr>
          <a:xfrm>
            <a:off x="8076027" y="420624"/>
            <a:ext cx="4304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Optimization is brought into it.</a:t>
            </a:r>
          </a:p>
          <a:p>
            <a:endParaRPr lang="en-US" altLang="zh-CN" dirty="0"/>
          </a:p>
          <a:p>
            <a:r>
              <a:rPr lang="en-US" altLang="zh-CN" dirty="0"/>
              <a:t>If condition 1 </a:t>
            </a:r>
            <a:r>
              <a:rPr lang="en-US" altLang="zh-CN" dirty="0" err="1"/>
              <a:t>met,fit</a:t>
            </a:r>
            <a:r>
              <a:rPr lang="en-US" altLang="zh-CN" dirty="0"/>
              <a:t> into b1</a:t>
            </a:r>
          </a:p>
          <a:p>
            <a:r>
              <a:rPr lang="en-US" altLang="zh-CN" dirty="0"/>
              <a:t>If condition2met, fit into b2</a:t>
            </a:r>
          </a:p>
          <a:p>
            <a:r>
              <a:rPr lang="en-US" altLang="zh-CN" dirty="0"/>
              <a:t>If condition3 is met,  fit into b3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0554B-3FB7-2823-7A77-8EBB32882DBA}"/>
              </a:ext>
            </a:extLst>
          </p:cNvPr>
          <p:cNvSpPr txBox="1"/>
          <p:nvPr/>
        </p:nvSpPr>
        <p:spPr>
          <a:xfrm>
            <a:off x="8924544" y="3429000"/>
            <a:ext cx="263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Trying to find x anywhere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D2066-BD6D-7468-98EA-61985845166E}"/>
              </a:ext>
            </a:extLst>
          </p:cNvPr>
          <p:cNvSpPr txBox="1"/>
          <p:nvPr/>
        </p:nvSpPr>
        <p:spPr>
          <a:xfrm>
            <a:off x="7936992" y="5081356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 thinking, B is the sales, a is </a:t>
            </a:r>
            <a:r>
              <a:rPr lang="en-US" altLang="zh-CN" dirty="0" err="1"/>
              <a:t>labour</a:t>
            </a:r>
            <a:r>
              <a:rPr lang="en-US" altLang="zh-CN" dirty="0"/>
              <a:t> rate, x is the </a:t>
            </a:r>
            <a:r>
              <a:rPr lang="en-US" altLang="zh-CN" dirty="0" err="1"/>
              <a:t>labour</a:t>
            </a:r>
            <a:r>
              <a:rPr lang="en-US" altLang="zh-CN" dirty="0"/>
              <a:t> rate in each month?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051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EAC8B-5E97-F42B-A3D6-8732AC45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4" y="289788"/>
            <a:ext cx="10890128" cy="6493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DD770-0FCC-9A1D-C027-49FEDB527E69}"/>
              </a:ext>
            </a:extLst>
          </p:cNvPr>
          <p:cNvSpPr txBox="1"/>
          <p:nvPr/>
        </p:nvSpPr>
        <p:spPr>
          <a:xfrm>
            <a:off x="5486400" y="4389120"/>
            <a:ext cx="3529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Coefficients A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moduel</a:t>
            </a:r>
            <a:r>
              <a:rPr lang="en-US" altLang="zh-CN" dirty="0"/>
              <a:t> 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35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3D24E-A128-B6BD-0E7B-D503F41A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8" y="327128"/>
            <a:ext cx="9906750" cy="60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29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807DC-6530-8499-EF3B-F023BEB0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390992"/>
            <a:ext cx="7488576" cy="56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95FA0-87BB-B61C-7A0C-BD53B99D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956917"/>
            <a:ext cx="8668960" cy="4944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96947-3EB6-DC4A-496A-A987E56CA3AB}"/>
              </a:ext>
            </a:extLst>
          </p:cNvPr>
          <p:cNvSpPr txBox="1"/>
          <p:nvPr/>
        </p:nvSpPr>
        <p:spPr>
          <a:xfrm>
            <a:off x="9198864" y="256032"/>
            <a:ext cx="243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Saturday 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51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69495-7B01-7C44-5221-C57B897D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305845"/>
            <a:ext cx="8619023" cy="61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5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AEC70-7FFC-04F6-D7D2-DFF4F27A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90" y="1748192"/>
            <a:ext cx="5458587" cy="310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C2351-D57E-81F5-CE8C-E0A2589E0BFC}"/>
              </a:ext>
            </a:extLst>
          </p:cNvPr>
          <p:cNvSpPr txBox="1"/>
          <p:nvPr/>
        </p:nvSpPr>
        <p:spPr>
          <a:xfrm>
            <a:off x="1097280" y="822960"/>
            <a:ext cx="213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Scalar is A letter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BEB2A-0752-5D61-620B-9CC4B899401F}"/>
              </a:ext>
            </a:extLst>
          </p:cNvPr>
          <p:cNvSpPr txBox="1"/>
          <p:nvPr/>
        </p:nvSpPr>
        <p:spPr>
          <a:xfrm>
            <a:off x="7004304" y="1975104"/>
            <a:ext cx="193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Array, a sequence of scalar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49889-2DA9-D5B3-6FE6-5CAE52EF0790}"/>
              </a:ext>
            </a:extLst>
          </p:cNvPr>
          <p:cNvSpPr txBox="1"/>
          <p:nvPr/>
        </p:nvSpPr>
        <p:spPr>
          <a:xfrm>
            <a:off x="932688" y="5080687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Matrix is the way to save pictures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11FC-1C11-D7D8-6DEF-0513F4174D45}"/>
              </a:ext>
            </a:extLst>
          </p:cNvPr>
          <p:cNvSpPr txBox="1"/>
          <p:nvPr/>
        </p:nvSpPr>
        <p:spPr>
          <a:xfrm>
            <a:off x="804672" y="4681728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Sequences of Vectors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0D6A-ADBC-F24A-76AD-9C5D5E15248A}"/>
              </a:ext>
            </a:extLst>
          </p:cNvPr>
          <p:cNvSpPr txBox="1"/>
          <p:nvPr/>
        </p:nvSpPr>
        <p:spPr>
          <a:xfrm>
            <a:off x="1408176" y="603504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Dimension of matrix: 2*3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3529A-EEF0-7780-82FE-E2E7A62C73F7}"/>
              </a:ext>
            </a:extLst>
          </p:cNvPr>
          <p:cNvSpPr txBox="1"/>
          <p:nvPr/>
        </p:nvSpPr>
        <p:spPr>
          <a:xfrm>
            <a:off x="6096000" y="5051060"/>
            <a:ext cx="284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matrix </a:t>
            </a:r>
          </a:p>
          <a:p>
            <a:r>
              <a:rPr lang="en-US" altLang="zh-CN" dirty="0"/>
              <a:t>2   * 2*3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084C2-214F-3934-9A61-261DEEE4C380}"/>
              </a:ext>
            </a:extLst>
          </p:cNvPr>
          <p:cNvSpPr txBox="1"/>
          <p:nvPr/>
        </p:nvSpPr>
        <p:spPr>
          <a:xfrm>
            <a:off x="658368" y="6404372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 rows, 3 </a:t>
            </a:r>
            <a:r>
              <a:rPr lang="en-US" altLang="zh-CN" dirty="0" err="1"/>
              <a:t>colums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0E867-0F3C-9DCA-C576-3055D600A477}"/>
              </a:ext>
            </a:extLst>
          </p:cNvPr>
          <p:cNvSpPr txBox="1"/>
          <p:nvPr/>
        </p:nvSpPr>
        <p:spPr>
          <a:xfrm>
            <a:off x="5431536" y="5697391"/>
            <a:ext cx="3511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Sequence of matrix defines tensor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A2FCAE-FDA7-E366-62C4-325EA051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81" y="62032"/>
            <a:ext cx="4667901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91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9E255-BBD3-8971-6623-A678C1E5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80" y="149250"/>
            <a:ext cx="10427336" cy="59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4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4AD7B-6A39-A44D-DCC9-981CC5D71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4" y="272503"/>
            <a:ext cx="9919032" cy="63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5CBDC-8A9F-164C-AF56-941E9205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1" y="171536"/>
            <a:ext cx="10027231" cy="64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49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F2559-BCCA-AA1A-01FD-85CE82D05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18" y="194588"/>
            <a:ext cx="10843197" cy="6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77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F0CB7-409F-7F59-90A3-25131B6A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0" y="199351"/>
            <a:ext cx="10496076" cy="64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49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1C0CF-4E36-43A9-180C-F8772BC1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4" y="372238"/>
            <a:ext cx="10297202" cy="61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0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6DCDD-B706-1CC9-5492-96EA39AD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1" y="136490"/>
            <a:ext cx="9140613" cy="65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D0007-CE7D-F19D-7FAC-3B116A97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70" y="267740"/>
            <a:ext cx="11007789" cy="63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6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1D15A-E50F-593E-D762-8B25861C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0" y="190590"/>
            <a:ext cx="10498959" cy="60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96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470AF-5E4A-7F83-0B39-ECC7F540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1" y="185826"/>
            <a:ext cx="10634797" cy="60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EBB3E-4C4C-69AA-CFF4-D92B18A1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6" y="340653"/>
            <a:ext cx="5906324" cy="489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FC675-1614-2817-F8F8-9E9A403D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59" y="3429000"/>
            <a:ext cx="4639322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25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996A9-5FA5-EE37-F596-05A8FD44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3" y="328896"/>
            <a:ext cx="10648497" cy="61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3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44CA1-B5BF-54EA-E486-438F077C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10" y="236692"/>
            <a:ext cx="10764517" cy="61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8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15C8F-5DC5-A836-70BF-326BED40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6" y="299552"/>
            <a:ext cx="10944928" cy="62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6E0D0-CAA7-ACB2-7A3E-17E078D7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5" y="397986"/>
            <a:ext cx="8087854" cy="5001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C8B83-5697-1CA0-0C0E-E4A3850ADF0E}"/>
              </a:ext>
            </a:extLst>
          </p:cNvPr>
          <p:cNvSpPr txBox="1"/>
          <p:nvPr/>
        </p:nvSpPr>
        <p:spPr>
          <a:xfrm>
            <a:off x="1152144" y="5888736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Ask questions on Saturday sessions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FCFEC-EB06-EA17-5093-BC54CBD629AE}"/>
              </a:ext>
            </a:extLst>
          </p:cNvPr>
          <p:cNvSpPr txBox="1"/>
          <p:nvPr/>
        </p:nvSpPr>
        <p:spPr>
          <a:xfrm>
            <a:off x="6748272" y="5687568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Look at P36-41, ask it on Saturday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441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E6494-7520-FC45-DB67-A9BAB79B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4" y="343186"/>
            <a:ext cx="10048577" cy="61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6DCD8-7A66-5035-995F-71D2A49F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1" y="564697"/>
            <a:ext cx="6354062" cy="466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DDEE5-D818-E312-DDA1-507BE7DE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12" y="3845036"/>
            <a:ext cx="6211167" cy="2448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6FA99-BB72-50AC-66C0-DF1FD6D2FCFC}"/>
              </a:ext>
            </a:extLst>
          </p:cNvPr>
          <p:cNvSpPr txBox="1"/>
          <p:nvPr/>
        </p:nvSpPr>
        <p:spPr>
          <a:xfrm>
            <a:off x="7456751" y="3244334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X=2, y=1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91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57961-9594-81E3-8B30-AA804D4B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6" y="382231"/>
            <a:ext cx="9523928" cy="616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2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8136C-9171-96F5-A111-6609A5E0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966444"/>
            <a:ext cx="877374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371</Words>
  <Application>Microsoft Office PowerPoint</Application>
  <PresentationFormat>Widescreen</PresentationFormat>
  <Paragraphs>42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等线</vt:lpstr>
      <vt:lpstr>等线 Light</vt:lpstr>
      <vt:lpstr>Arial</vt:lpstr>
      <vt:lpstr>Office Theme</vt:lpstr>
      <vt:lpstr>Module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</dc:title>
  <dc:creator>Clivia Kong</dc:creator>
  <cp:lastModifiedBy>Clivia Kong</cp:lastModifiedBy>
  <cp:revision>5</cp:revision>
  <dcterms:created xsi:type="dcterms:W3CDTF">2022-05-17T08:22:29Z</dcterms:created>
  <dcterms:modified xsi:type="dcterms:W3CDTF">2022-05-17T22:30:54Z</dcterms:modified>
</cp:coreProperties>
</file>